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73" r:id="rId2"/>
    <p:sldId id="275" r:id="rId3"/>
    <p:sldId id="27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71" r:id="rId15"/>
    <p:sldId id="272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C799F-0949-47B1-82A7-EAF768A0A504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DA4F6-4CA0-4EA4-8F19-FFB22842B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1A1C64B-1F31-422E-8872-BAB7280CC6BA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3C4DAA7-2A90-4790-82FB-ED5E3DDD39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 the following paragraph?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80060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dirty="0"/>
              <a:t>One day Phil and Leon went to the canal. They were going fishing. There seemed to be </a:t>
            </a:r>
            <a:r>
              <a:rPr lang="en-US" dirty="0" smtClean="0"/>
              <a:t>no one </a:t>
            </a:r>
            <a:r>
              <a:rPr lang="en-US" dirty="0"/>
              <a:t>else around. They chose the best place. They started to get out the rods. Then there was a loud splash. Then there was a scream. Phil and Leon looked up. They saw something moving in the water. Then they saw a hand waving. Someone had fallen in the water. 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Answer the following questions in complete sentences on your Do Now sheet.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What do you notice about this paragraph?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If you had to rewrite this paragraph, what would you change?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75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Round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dirty="0" smtClean="0"/>
              <a:t>I didn’t study.</a:t>
            </a:r>
          </a:p>
          <a:p>
            <a:pPr marL="68580" indent="0" algn="ctr">
              <a:buNone/>
            </a:pPr>
            <a:endParaRPr lang="en-US" sz="3600" dirty="0"/>
          </a:p>
          <a:p>
            <a:pPr marL="68580" indent="0" algn="ctr">
              <a:buNone/>
            </a:pPr>
            <a:r>
              <a:rPr lang="en-US" sz="3600" dirty="0" smtClean="0"/>
              <a:t>I didn’t pass the exam.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62862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Rewrite these to make a </a:t>
            </a:r>
            <a:r>
              <a:rPr lang="en-US" sz="2800" b="1" u="sng" dirty="0" smtClean="0"/>
              <a:t>compound</a:t>
            </a:r>
            <a:r>
              <a:rPr lang="en-US" sz="2800" dirty="0" smtClean="0"/>
              <a:t> </a:t>
            </a:r>
            <a:r>
              <a:rPr lang="en-US" sz="2800" dirty="0" smtClean="0"/>
              <a:t>sentence.</a:t>
            </a:r>
            <a:endParaRPr lang="en-US" sz="2800" dirty="0"/>
          </a:p>
        </p:txBody>
      </p:sp>
      <p:pic>
        <p:nvPicPr>
          <p:cNvPr id="3074" name="Picture 2" descr="C:\Users\lgoodine\AppData\Local\Microsoft\Windows\Temporary Internet Files\Content.IE5\9ESAO2XW\stack-of-books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32" b="91736" l="1946" r="976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1564">
            <a:off x="1059448" y="869775"/>
            <a:ext cx="2323400" cy="218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6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Round 5: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153400" cy="3699029"/>
          </a:xfrm>
        </p:spPr>
        <p:txBody>
          <a:bodyPr/>
          <a:lstStyle/>
          <a:p>
            <a:pPr marL="68580" indent="0" algn="ctr">
              <a:buNone/>
            </a:pPr>
            <a:r>
              <a:rPr lang="en-US" sz="3600" dirty="0"/>
              <a:t>I microwaved my coffee</a:t>
            </a:r>
            <a:r>
              <a:rPr lang="en-US" sz="3600" dirty="0" smtClean="0"/>
              <a:t>.</a:t>
            </a:r>
          </a:p>
          <a:p>
            <a:pPr marL="68580" indent="0" algn="ctr">
              <a:buNone/>
            </a:pPr>
            <a:endParaRPr lang="en-US" sz="3600" dirty="0"/>
          </a:p>
          <a:p>
            <a:pPr marL="68580" indent="0" algn="ctr">
              <a:buNone/>
            </a:pPr>
            <a:r>
              <a:rPr lang="en-US" sz="3600" dirty="0" smtClean="0"/>
              <a:t>It was </a:t>
            </a:r>
            <a:r>
              <a:rPr lang="en-US" sz="3600" dirty="0" smtClean="0"/>
              <a:t>too </a:t>
            </a:r>
            <a:r>
              <a:rPr lang="en-US" sz="3600" dirty="0" smtClean="0"/>
              <a:t>cold still.</a:t>
            </a:r>
            <a:endParaRPr lang="en-US" sz="3600" dirty="0" smtClean="0"/>
          </a:p>
          <a:p>
            <a:pPr marL="68580" indent="0" algn="ctr">
              <a:buNone/>
            </a:pPr>
            <a:endParaRPr lang="en-US" sz="3600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62862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Rewrite these to make a </a:t>
            </a:r>
            <a:r>
              <a:rPr lang="en-US" sz="2800" b="1" u="sng" dirty="0" smtClean="0"/>
              <a:t>compound</a:t>
            </a:r>
            <a:r>
              <a:rPr lang="en-US" sz="2800" b="1" dirty="0" smtClean="0"/>
              <a:t> </a:t>
            </a:r>
            <a:r>
              <a:rPr lang="en-US" sz="2800" dirty="0" smtClean="0"/>
              <a:t>sentence.</a:t>
            </a:r>
            <a:endParaRPr lang="en-US" sz="2800" dirty="0"/>
          </a:p>
        </p:txBody>
      </p:sp>
      <p:pic>
        <p:nvPicPr>
          <p:cNvPr id="4099" name="Picture 3" descr="C:\Users\lgoodine\AppData\Local\Microsoft\Windows\Temporary Internet Files\Content.IE5\9D3CK5XL\Cup-of-coffee-9120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68684"/>
            <a:ext cx="2313600" cy="345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26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Round 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dirty="0" smtClean="0"/>
              <a:t>Stephanie could not swim.</a:t>
            </a:r>
            <a:endParaRPr lang="en-US" sz="3600" dirty="0" smtClean="0"/>
          </a:p>
          <a:p>
            <a:pPr marL="68580" indent="0" algn="ctr">
              <a:buNone/>
            </a:pPr>
            <a:endParaRPr lang="en-US" sz="3600" dirty="0" smtClean="0"/>
          </a:p>
          <a:p>
            <a:pPr marL="68580" indent="0" algn="ctr">
              <a:buNone/>
            </a:pPr>
            <a:r>
              <a:rPr lang="en-US" sz="3600" dirty="0" smtClean="0"/>
              <a:t>She could not ride a bike.</a:t>
            </a:r>
            <a:endParaRPr lang="en-US" sz="3600" dirty="0" smtClean="0"/>
          </a:p>
          <a:p>
            <a:pPr marL="68580" indent="0" algn="ctr">
              <a:buNone/>
            </a:pP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62862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Rewrite these to make a </a:t>
            </a:r>
            <a:r>
              <a:rPr lang="en-US" sz="2800" b="1" u="sng" dirty="0" smtClean="0"/>
              <a:t>complex</a:t>
            </a:r>
            <a:r>
              <a:rPr lang="en-US" sz="2800" b="1" dirty="0" smtClean="0"/>
              <a:t> </a:t>
            </a:r>
            <a:r>
              <a:rPr lang="en-US" sz="2800" dirty="0" smtClean="0"/>
              <a:t>sentence.</a:t>
            </a:r>
            <a:endParaRPr lang="en-US" sz="2800" dirty="0"/>
          </a:p>
        </p:txBody>
      </p:sp>
      <p:pic>
        <p:nvPicPr>
          <p:cNvPr id="5124" name="Picture 4" descr="http://images.clipartpanda.com/fairy-clip-art-magic-fairy1302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23" l="5451" r="970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19913">
            <a:off x="398563" y="360462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99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Tie-breaker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Write a </a:t>
            </a:r>
            <a:r>
              <a:rPr lang="en-US" sz="4800" dirty="0" smtClean="0"/>
              <a:t>compound </a:t>
            </a:r>
            <a:r>
              <a:rPr lang="en-US" sz="4800" dirty="0" smtClean="0"/>
              <a:t>sentence on your own.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3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24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Mapping Compound Sentences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1828800"/>
            <a:ext cx="27432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Compound Sentence #1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333675"/>
            <a:ext cx="2133600" cy="132343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Independent Clause (Simple Sentence): </a:t>
            </a:r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My coffee was too cold.</a:t>
            </a:r>
            <a:endParaRPr lang="en-US" sz="2400" dirty="0">
              <a:solidFill>
                <a:srgbClr val="FF0000"/>
              </a:solidFill>
              <a:latin typeface="Bradley Hand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2819400" y="2362200"/>
            <a:ext cx="1066800" cy="9079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Comma:</a:t>
            </a:r>
          </a:p>
          <a:p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,</a:t>
            </a:r>
            <a:endParaRPr lang="en-US" sz="2400" u="sng" dirty="0">
              <a:solidFill>
                <a:srgbClr val="FF0000"/>
              </a:solidFill>
              <a:latin typeface="Bradley Hand ITC" pitchFamily="66" charset="0"/>
            </a:endParaRPr>
          </a:p>
          <a:p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4038600" y="2368311"/>
            <a:ext cx="1524000" cy="9079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Conjunction:</a:t>
            </a:r>
          </a:p>
          <a:p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so</a:t>
            </a:r>
            <a:endParaRPr lang="en-US" sz="2400" u="sng" dirty="0">
              <a:solidFill>
                <a:srgbClr val="FF0000"/>
              </a:solidFill>
              <a:latin typeface="Bradley Hand ITC" pitchFamily="66" charset="0"/>
            </a:endParaRPr>
          </a:p>
          <a:p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332859"/>
            <a:ext cx="2438400" cy="110799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Independent Clause (Simple Sentence):</a:t>
            </a:r>
            <a:r>
              <a:rPr lang="en-US" sz="2400" dirty="0" smtClean="0"/>
              <a:t> </a:t>
            </a:r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I microwaved it.</a:t>
            </a:r>
            <a:endParaRPr lang="en-US" sz="2400" dirty="0" smtClean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5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848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Mapping Complex Sentences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2057400"/>
            <a:ext cx="25146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Complex Sentence #1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667000"/>
            <a:ext cx="1447800" cy="95410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Subordinating Conjunction:  </a:t>
            </a:r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Although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4600" y="2703154"/>
            <a:ext cx="1944027" cy="10772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</a:t>
            </a:r>
            <a:r>
              <a:rPr lang="en-US" sz="1600" dirty="0" smtClean="0"/>
              <a:t>ependent Clause: </a:t>
            </a:r>
          </a:p>
          <a:p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she was seven years old</a:t>
            </a:r>
            <a:endParaRPr lang="en-US" sz="2400" u="sng" dirty="0">
              <a:solidFill>
                <a:srgbClr val="FF0000"/>
              </a:solidFill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2728555"/>
            <a:ext cx="1000640" cy="89255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Comma: </a:t>
            </a:r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,</a:t>
            </a:r>
          </a:p>
          <a:p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2703154"/>
            <a:ext cx="2057400" cy="132343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Independent Clause (Simple Sentence): </a:t>
            </a:r>
            <a:r>
              <a:rPr lang="en-US" sz="2400" u="sng" dirty="0" smtClean="0">
                <a:solidFill>
                  <a:srgbClr val="FF0000"/>
                </a:solidFill>
                <a:latin typeface="Bradley Hand ITC" pitchFamily="66" charset="0"/>
              </a:rPr>
              <a:t>she believed in fairytales.</a:t>
            </a:r>
            <a:endParaRPr lang="en-US" sz="2400" u="sng" dirty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4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20000" cy="441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Map </a:t>
            </a:r>
            <a:r>
              <a:rPr lang="en-US" sz="3600" dirty="0" smtClean="0"/>
              <a:t>2 compound sentences </a:t>
            </a:r>
            <a:r>
              <a:rPr lang="en-US" sz="3600" dirty="0" smtClean="0"/>
              <a:t>using </a:t>
            </a:r>
            <a:r>
              <a:rPr lang="en-US" sz="3600" dirty="0" smtClean="0"/>
              <a:t>simple sentences from your argumentative </a:t>
            </a:r>
            <a:r>
              <a:rPr lang="en-US" sz="3600" dirty="0" smtClean="0"/>
              <a:t>essay (or the paragraph provided).</a:t>
            </a:r>
          </a:p>
          <a:p>
            <a:endParaRPr lang="en-US" dirty="0" smtClean="0"/>
          </a:p>
          <a:p>
            <a:r>
              <a:rPr lang="en-US" dirty="0" smtClean="0"/>
              <a:t>Finished early? Want a challenge?</a:t>
            </a:r>
          </a:p>
          <a:p>
            <a:pPr lvl="1"/>
            <a:r>
              <a:rPr lang="en-US" dirty="0" smtClean="0"/>
              <a:t>Try to complete two complex sentence maps on your own!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Students </a:t>
            </a:r>
            <a:r>
              <a:rPr lang="en-US" dirty="0" smtClean="0"/>
              <a:t>will know </a:t>
            </a:r>
            <a:r>
              <a:rPr lang="en-US" dirty="0"/>
              <a:t>what a compound sentence is.</a:t>
            </a:r>
          </a:p>
          <a:p>
            <a:pPr lvl="0"/>
            <a:r>
              <a:rPr lang="en-US" dirty="0"/>
              <a:t>Students will know how to combine simple sentences to form compound sentences.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50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Compound and Complex Sentences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67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a complex sentence?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077200" cy="3775229"/>
          </a:xfrm>
        </p:spPr>
        <p:txBody>
          <a:bodyPr/>
          <a:lstStyle/>
          <a:p>
            <a:r>
              <a:rPr lang="en-US" sz="3600" dirty="0"/>
              <a:t>C</a:t>
            </a:r>
            <a:r>
              <a:rPr lang="en-US" sz="3600" dirty="0" smtClean="0"/>
              <a:t>ontains </a:t>
            </a:r>
            <a:r>
              <a:rPr lang="en-US" sz="3600" dirty="0"/>
              <a:t>both </a:t>
            </a:r>
            <a:r>
              <a:rPr lang="en-US" sz="3600" dirty="0" smtClean="0"/>
              <a:t>a </a:t>
            </a:r>
            <a:r>
              <a:rPr lang="en-US" sz="3600" b="1" u="sng" dirty="0" smtClean="0">
                <a:solidFill>
                  <a:srgbClr val="FF0000"/>
                </a:solidFill>
              </a:rPr>
              <a:t>simple sentence </a:t>
            </a:r>
            <a:r>
              <a:rPr lang="en-US" sz="3600" dirty="0"/>
              <a:t>and a 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dependent clause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Combined with a </a:t>
            </a:r>
            <a:r>
              <a:rPr lang="en-US" sz="3600" dirty="0" smtClean="0">
                <a:solidFill>
                  <a:srgbClr val="7030A0"/>
                </a:solidFill>
              </a:rPr>
              <a:t>subordinating conjunction </a:t>
            </a:r>
            <a:r>
              <a:rPr lang="en-US" sz="3600" dirty="0" smtClean="0">
                <a:solidFill>
                  <a:srgbClr val="00B050"/>
                </a:solidFill>
              </a:rPr>
              <a:t>(although, because, however, etc.)</a:t>
            </a:r>
            <a:endParaRPr lang="en-US" sz="3600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8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848600" cy="3508977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3600" dirty="0">
                <a:solidFill>
                  <a:srgbClr val="7030A0"/>
                </a:solidFill>
              </a:rPr>
              <a:t>Although</a:t>
            </a:r>
            <a:r>
              <a:rPr lang="en-US" sz="3600" dirty="0">
                <a:solidFill>
                  <a:srgbClr val="00B0F0"/>
                </a:solidFill>
              </a:rPr>
              <a:t> I was tired, </a:t>
            </a:r>
            <a:r>
              <a:rPr lang="en-US" sz="3600" b="1" u="sng" dirty="0">
                <a:solidFill>
                  <a:srgbClr val="FF0000"/>
                </a:solidFill>
              </a:rPr>
              <a:t>I studied for the test.</a:t>
            </a:r>
          </a:p>
          <a:p>
            <a:pPr lvl="1" algn="ctr">
              <a:buNone/>
            </a:pPr>
            <a:r>
              <a:rPr lang="en-US" sz="3600" b="1" u="sng" dirty="0" smtClean="0"/>
              <a:t>Or</a:t>
            </a:r>
          </a:p>
          <a:p>
            <a:pPr lvl="1" algn="ctr">
              <a:buNone/>
            </a:pPr>
            <a:endParaRPr lang="en-US" sz="3600" b="1" u="sng" dirty="0"/>
          </a:p>
          <a:p>
            <a:pPr lvl="1"/>
            <a:r>
              <a:rPr lang="en-US" sz="3600" b="1" u="sng" dirty="0">
                <a:solidFill>
                  <a:srgbClr val="FF0000"/>
                </a:solidFill>
              </a:rPr>
              <a:t>I studied for the test,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7030A0"/>
                </a:solidFill>
              </a:rPr>
              <a:t>although</a:t>
            </a:r>
            <a:r>
              <a:rPr lang="en-US" sz="3600" dirty="0">
                <a:solidFill>
                  <a:srgbClr val="00B0F0"/>
                </a:solidFill>
              </a:rPr>
              <a:t> I was tired.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1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914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Directions…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438400"/>
            <a:ext cx="8001000" cy="3429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Combine the following sentences on each slide to make a compound </a:t>
            </a:r>
            <a:r>
              <a:rPr lang="en-US" sz="4400" dirty="0" smtClean="0"/>
              <a:t>sentence.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39004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Round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dirty="0" smtClean="0"/>
              <a:t>Jeff likes country music.</a:t>
            </a:r>
          </a:p>
          <a:p>
            <a:pPr marL="68580" indent="0" algn="ctr">
              <a:buNone/>
            </a:pPr>
            <a:endParaRPr lang="en-US" sz="3600" dirty="0" smtClean="0"/>
          </a:p>
          <a:p>
            <a:pPr marL="68580" indent="0" algn="ctr">
              <a:buNone/>
            </a:pPr>
            <a:r>
              <a:rPr lang="en-US" sz="3600" dirty="0" smtClean="0"/>
              <a:t>Jeff hates heavy metal.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489454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Rewrite these to make a </a:t>
            </a:r>
            <a:r>
              <a:rPr lang="en-US" sz="2800" b="1" u="sng" dirty="0" smtClean="0"/>
              <a:t>compound</a:t>
            </a:r>
            <a:r>
              <a:rPr lang="en-US" sz="2800" dirty="0" smtClean="0"/>
              <a:t> sentence.</a:t>
            </a:r>
            <a:endParaRPr lang="en-US" sz="2800" dirty="0"/>
          </a:p>
        </p:txBody>
      </p:sp>
      <p:pic>
        <p:nvPicPr>
          <p:cNvPr id="1026" name="Picture 2" descr="C:\Users\lgoodine\AppData\Local\Microsoft\Windows\Temporary Internet Files\Content.IE5\NZSFGQJ0\music-notes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0" b="100000" l="75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1520">
            <a:off x="6080664" y="670463"/>
            <a:ext cx="2303107" cy="230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96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Round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dirty="0" smtClean="0"/>
              <a:t>Gina </a:t>
            </a:r>
            <a:r>
              <a:rPr lang="en-US" sz="3600" dirty="0" smtClean="0"/>
              <a:t>likes </a:t>
            </a:r>
            <a:r>
              <a:rPr lang="en-US" sz="3600" dirty="0" smtClean="0"/>
              <a:t>strawberries.</a:t>
            </a:r>
          </a:p>
          <a:p>
            <a:pPr marL="68580" indent="0" algn="ctr">
              <a:buNone/>
            </a:pPr>
            <a:endParaRPr lang="en-US" sz="3600" dirty="0"/>
          </a:p>
          <a:p>
            <a:pPr marL="68580" indent="0" algn="ctr">
              <a:buNone/>
            </a:pPr>
            <a:r>
              <a:rPr lang="en-US" sz="3600" dirty="0" smtClean="0"/>
              <a:t>She loves pineapple.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1054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Rewrite these to make a </a:t>
            </a:r>
            <a:r>
              <a:rPr lang="en-US" sz="2800" b="1" u="sng" dirty="0" smtClean="0"/>
              <a:t>compound</a:t>
            </a:r>
            <a:r>
              <a:rPr lang="en-US" sz="2800" dirty="0" smtClean="0"/>
              <a:t> </a:t>
            </a:r>
            <a:r>
              <a:rPr lang="en-US" sz="2800" dirty="0" smtClean="0"/>
              <a:t>sentence.</a:t>
            </a:r>
            <a:endParaRPr lang="en-US" sz="2800" dirty="0"/>
          </a:p>
        </p:txBody>
      </p:sp>
      <p:pic>
        <p:nvPicPr>
          <p:cNvPr id="1026" name="Picture 2" descr="C:\Users\lgoodine\AppData\Local\Microsoft\Windows\Temporary Internet Files\Content.IE5\9D3CK5XL\strawberries-1341219941Krz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00" b="80582" l="30781" r="67760">
                        <a14:foregroundMark x1="32240" y1="43160" x2="32240" y2="43160"/>
                        <a14:foregroundMark x1="33125" y1="55110" x2="33125" y2="551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88" t="18068" r="27879" b="12407"/>
          <a:stretch/>
        </p:blipFill>
        <p:spPr bwMode="auto">
          <a:xfrm rot="19565897">
            <a:off x="844226" y="524290"/>
            <a:ext cx="1568366" cy="166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16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Round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77200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dirty="0" smtClean="0"/>
              <a:t>Becky baked chocolate chip cookies.</a:t>
            </a:r>
          </a:p>
          <a:p>
            <a:pPr marL="68580" indent="0" algn="ctr">
              <a:buNone/>
            </a:pPr>
            <a:endParaRPr lang="en-US" sz="3600" dirty="0"/>
          </a:p>
          <a:p>
            <a:pPr marL="68580" indent="0" algn="ctr">
              <a:buNone/>
            </a:pPr>
            <a:r>
              <a:rPr lang="en-US" sz="3600" dirty="0" smtClean="0"/>
              <a:t>She made homemade fudge.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62862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Rewrite these to make a </a:t>
            </a:r>
            <a:r>
              <a:rPr lang="en-US" sz="2800" b="1" u="sng" dirty="0" smtClean="0"/>
              <a:t>compound</a:t>
            </a:r>
            <a:r>
              <a:rPr lang="en-US" sz="2800" dirty="0" smtClean="0"/>
              <a:t> sentence.</a:t>
            </a:r>
            <a:endParaRPr lang="en-US" sz="2800" dirty="0"/>
          </a:p>
        </p:txBody>
      </p:sp>
      <p:pic>
        <p:nvPicPr>
          <p:cNvPr id="2050" name="Picture 2" descr="C:\Users\lgoodine\AppData\Local\Microsoft\Windows\Temporary Internet Files\Content.IE5\9D3CK5XL\cookies-clipart-1[1]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38" b="99251" l="280" r="997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6236">
            <a:off x="922600" y="767636"/>
            <a:ext cx="2021572" cy="151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48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8">
      <a:dk1>
        <a:sysClr val="windowText" lastClr="000000"/>
      </a:dk1>
      <a:lt1>
        <a:sysClr val="window" lastClr="FFFFFF"/>
      </a:lt1>
      <a:dk2>
        <a:srgbClr val="00B050"/>
      </a:dk2>
      <a:lt2>
        <a:srgbClr val="0042C7"/>
      </a:lt2>
      <a:accent1>
        <a:srgbClr val="77A100"/>
      </a:accent1>
      <a:accent2>
        <a:srgbClr val="71685A"/>
      </a:accent2>
      <a:accent3>
        <a:srgbClr val="7030A0"/>
      </a:accent3>
      <a:accent4>
        <a:srgbClr val="909465"/>
      </a:accent4>
      <a:accent5>
        <a:srgbClr val="956B43"/>
      </a:accent5>
      <a:accent6>
        <a:srgbClr val="6F9400"/>
      </a:accent6>
      <a:hlink>
        <a:srgbClr val="00206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717</TotalTime>
  <Words>467</Words>
  <Application>Microsoft Office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Read the following paragraph?</vt:lpstr>
      <vt:lpstr>Objectives for today:</vt:lpstr>
      <vt:lpstr>Compound and Complex Sentences</vt:lpstr>
      <vt:lpstr>What is a complex sentence?</vt:lpstr>
      <vt:lpstr>An example…</vt:lpstr>
      <vt:lpstr>Directions…</vt:lpstr>
      <vt:lpstr>Round 1:</vt:lpstr>
      <vt:lpstr>Round 2:</vt:lpstr>
      <vt:lpstr>Round 3:</vt:lpstr>
      <vt:lpstr>Round 4:</vt:lpstr>
      <vt:lpstr>Round 5:</vt:lpstr>
      <vt:lpstr>Round 6:</vt:lpstr>
      <vt:lpstr>Tie-breaker</vt:lpstr>
      <vt:lpstr>Mapping Compound Sentences</vt:lpstr>
      <vt:lpstr>Mapping Complex Sentences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16</cp:revision>
  <cp:lastPrinted>2015-02-19T22:02:03Z</cp:lastPrinted>
  <dcterms:created xsi:type="dcterms:W3CDTF">2015-02-15T19:56:09Z</dcterms:created>
  <dcterms:modified xsi:type="dcterms:W3CDTF">2015-02-19T22:48:09Z</dcterms:modified>
</cp:coreProperties>
</file>